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0699F-09BD-4006-9E37-CE07784228E9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70E13-7372-4156-96A9-D4A1FFA1E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94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0699F-09BD-4006-9E37-CE07784228E9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70E13-7372-4156-96A9-D4A1FFA1E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960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0699F-09BD-4006-9E37-CE07784228E9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70E13-7372-4156-96A9-D4A1FFA1E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677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0699F-09BD-4006-9E37-CE07784228E9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70E13-7372-4156-96A9-D4A1FFA1E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75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0699F-09BD-4006-9E37-CE07784228E9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70E13-7372-4156-96A9-D4A1FFA1E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987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0699F-09BD-4006-9E37-CE07784228E9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70E13-7372-4156-96A9-D4A1FFA1E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14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0699F-09BD-4006-9E37-CE07784228E9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70E13-7372-4156-96A9-D4A1FFA1E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400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0699F-09BD-4006-9E37-CE07784228E9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70E13-7372-4156-96A9-D4A1FFA1E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81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0699F-09BD-4006-9E37-CE07784228E9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70E13-7372-4156-96A9-D4A1FFA1E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32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0699F-09BD-4006-9E37-CE07784228E9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70E13-7372-4156-96A9-D4A1FFA1E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6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0699F-09BD-4006-9E37-CE07784228E9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70E13-7372-4156-96A9-D4A1FFA1E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58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0699F-09BD-4006-9E37-CE07784228E9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70E13-7372-4156-96A9-D4A1FFA1E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086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992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129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92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975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006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285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Westat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Yegen</dc:creator>
  <cp:lastModifiedBy>Julie Yegen</cp:lastModifiedBy>
  <cp:revision>2</cp:revision>
  <dcterms:created xsi:type="dcterms:W3CDTF">2018-01-10T12:52:32Z</dcterms:created>
  <dcterms:modified xsi:type="dcterms:W3CDTF">2018-01-10T14:32:59Z</dcterms:modified>
</cp:coreProperties>
</file>